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68" r:id="rId3"/>
    <p:sldId id="269" r:id="rId4"/>
    <p:sldId id="266" r:id="rId5"/>
    <p:sldId id="288" r:id="rId6"/>
    <p:sldId id="271" r:id="rId7"/>
    <p:sldId id="287" r:id="rId8"/>
    <p:sldId id="256" r:id="rId9"/>
    <p:sldId id="308" r:id="rId10"/>
    <p:sldId id="309" r:id="rId11"/>
    <p:sldId id="307" r:id="rId12"/>
    <p:sldId id="279" r:id="rId13"/>
    <p:sldId id="290" r:id="rId14"/>
    <p:sldId id="280" r:id="rId15"/>
    <p:sldId id="289" r:id="rId16"/>
    <p:sldId id="296" r:id="rId17"/>
    <p:sldId id="281" r:id="rId18"/>
    <p:sldId id="291" r:id="rId19"/>
    <p:sldId id="297" r:id="rId20"/>
    <p:sldId id="298" r:id="rId21"/>
    <p:sldId id="285" r:id="rId22"/>
    <p:sldId id="293" r:id="rId23"/>
    <p:sldId id="302" r:id="rId24"/>
    <p:sldId id="304" r:id="rId25"/>
    <p:sldId id="300" r:id="rId26"/>
    <p:sldId id="258" r:id="rId27"/>
    <p:sldId id="294" r:id="rId28"/>
    <p:sldId id="306" r:id="rId29"/>
    <p:sldId id="272" r:id="rId3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81997" autoAdjust="0"/>
  </p:normalViewPr>
  <p:slideViewPr>
    <p:cSldViewPr>
      <p:cViewPr varScale="1">
        <p:scale>
          <a:sx n="75" d="100"/>
          <a:sy n="75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84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7D43F-4F99-44E3-A8C6-F572C43EE542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529B7-9F66-497F-BAE1-A4FE12F5D2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G:\1613530178_113-p-foni-tem-dlya-prezentatsii-117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648071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«Малышок» г.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Чадаана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3649960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Муниципальный этап республиканского конкурса профессионального мастерства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«Лучший наставник Республики Тыва - 2023»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номинации: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«Традиционное педагогическое наставничество»</a:t>
            </a: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Чулдум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Магаранза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Маадыр-ооловна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Чадаана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моей работы в качестве наставника: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помочь молодым воспитателям в адаптации к коллективу коллег, детей, родителей; повысить их квалификацию, уровень их профессиональных знаний и умений; научить их выходить из сложных ситуаций; развить в них уверенность в собственных силах и укрепить их в правильности решения выбрать профессию воспитателя детского сада.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начале учебного года для составления плана работы молодого педагога с наставником были проведены анкетирования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619672" y="1535113"/>
            <a:ext cx="180020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868144" y="1916831"/>
            <a:ext cx="936104" cy="258043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888" t="2174" r="3588" b="43478"/>
          <a:stretch>
            <a:fillRect/>
          </a:stretch>
        </p:blipFill>
        <p:spPr bwMode="auto">
          <a:xfrm>
            <a:off x="971600" y="1268760"/>
            <a:ext cx="2736304" cy="296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0587" t="10008" r="5772" b="36870"/>
          <a:stretch>
            <a:fillRect/>
          </a:stretch>
        </p:blipFill>
        <p:spPr bwMode="auto">
          <a:xfrm>
            <a:off x="683568" y="4365104"/>
            <a:ext cx="3032685" cy="2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2623" t="2764" b="6737"/>
          <a:stretch>
            <a:fillRect/>
          </a:stretch>
        </p:blipFill>
        <p:spPr bwMode="auto">
          <a:xfrm>
            <a:off x="4932040" y="1340768"/>
            <a:ext cx="2676323" cy="30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12993" t="5340" r="9901" b="41265"/>
          <a:stretch>
            <a:fillRect/>
          </a:stretch>
        </p:blipFill>
        <p:spPr bwMode="auto">
          <a:xfrm>
            <a:off x="5004048" y="4519407"/>
            <a:ext cx="2520280" cy="20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03232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реализации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Взаимопосещение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занятий молодого педагога и наставника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464496" cy="2520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32799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032448" cy="2041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Мною была оказана помощь в составлении структуры плана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внутрисадовских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открытых занятий: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755576" y="1268760"/>
          <a:ext cx="763284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2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32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201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Тема открытого занятия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Форма работы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Дата проведения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Количество часов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cs typeface="Times New Roman"/>
                      </a:endParaRPr>
                    </a:p>
                    <a:p>
                      <a:pPr algn="ctr"/>
                      <a:r>
                        <a:rPr lang="ru-RU" sz="1100" b="1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Ответственный 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Результат 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2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«Разноцветные обручи»  по рисованию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Консультация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08.11.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2022г.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20 мин 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(2 дня)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Педагог-наставник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Разработка конспекта занятий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«Комнатный цветок» по аппликацию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Индивидуальный разговор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10.03.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2023г.</a:t>
                      </a:r>
                      <a:endParaRPr lang="ru-RU" sz="1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25 мин 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(2 дня)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Педагог-наставник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cs typeface="Times New Roman"/>
                        </a:rPr>
                        <a:t>Разработка конспекта занятий</a:t>
                      </a: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580112" y="2636913"/>
            <a:ext cx="1368152" cy="122413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взрослого с детьми различных видах деятельности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Эдуардовна и дети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171107" y="2835402"/>
            <a:ext cx="4969997" cy="2124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Эдуардовна и дети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483768" y="4077072"/>
            <a:ext cx="401298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Эдуардовна и дети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33338" y="2767662"/>
            <a:ext cx="5013520" cy="230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556792"/>
            <a:ext cx="373352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Совместно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Юлианой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Эдуардовной мы анализировали профессиональные компетенции, которыми обладает педагог, отмечали слабые и сильные стороны, искали пути и принимали решения для их усовершенствования; наша совместная деятельность позволила реализовать себя, развить личностные качества, коммуникативные умения, совершенствовать педагогическую базу, развить умения управлять детским коллективом.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20221130_0924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7510" y="3152970"/>
            <a:ext cx="3192356" cy="216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221130_0924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5973156" y="3395996"/>
            <a:ext cx="3048338" cy="196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21017_0933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132856"/>
            <a:ext cx="244827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30125_104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4293096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Совместная работа подготовка атрибутов к занятиям и утренникам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4" y="1542504"/>
            <a:ext cx="4097090" cy="440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330" t="-262" r="12559"/>
          <a:stretch>
            <a:fillRect/>
          </a:stretch>
        </p:blipFill>
        <p:spPr bwMode="auto">
          <a:xfrm rot="5400000">
            <a:off x="4546338" y="1808820"/>
            <a:ext cx="4320479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Молодой педагог с коллегами проводит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детские утренники в группах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80" y="4330286"/>
            <a:ext cx="3688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30307_0927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2015" y="4330286"/>
            <a:ext cx="3624402" cy="194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23556"/>
            <a:ext cx="3675268" cy="2418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2014" y="1700808"/>
            <a:ext cx="3624402" cy="2387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 проведена консультация для участия молодого педагога в разработке материалов для родителей, чтобы наладить эффективное сотрудничество с родителями воспитанников. И разработали следующие темы консультации и памятки для родителей: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51519" y="1600200"/>
          <a:ext cx="8640961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0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консультации и памятки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Форма работы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часов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Ответственный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«Адаптация ребенка в детском саду»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Индивидуальный разговор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 2022г.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мин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Педагог-наставник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 о проведении консультации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4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«Что нельзя приносить с собой детский сад?»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 2022г.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Педагог-наставник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 о проведении консультации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«День матери»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 2022г.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Педагог-наставник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 о проведении консультации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0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«Дыхательная гимнастика для детей дошкольного возраста»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Консультация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 2023г.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Педагог-наставник</a:t>
                      </a:r>
                      <a:endParaRPr lang="ru-RU" sz="1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Справка о проведении консультации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39136" cy="49165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Описание результатов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55576" y="1340768"/>
            <a:ext cx="3816424" cy="478539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После полученных рекомендаций Юлиана Эдуардовна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кожуунном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фестивале открытых занятий по рисованию «Современное занятие в условиях реализации ФГОС» в подготовительной группе среди педагогов ДОУ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Дзун-Хемчикского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заняла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место.</a:t>
            </a:r>
            <a:endParaRPr lang="ru-RU" sz="2400" dirty="0"/>
          </a:p>
        </p:txBody>
      </p:sp>
      <p:pic>
        <p:nvPicPr>
          <p:cNvPr id="6" name="Содержимое 4" descr="ФОЗ Юлияна Грам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06" t="2214" b="5071"/>
          <a:stretch>
            <a:fillRect/>
          </a:stretch>
        </p:blipFill>
        <p:spPr>
          <a:xfrm rot="5400000">
            <a:off x="4216784" y="1871559"/>
            <a:ext cx="5112569" cy="37629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Название: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Программа  наставничества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Краткая аннотация: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данной программе представлены формы и методы работы наставничества с молодыми педагогами, что позволяет молодому специалисту быстро адаптироваться к работе в детском саду, избежать момента неуверенности в собственных силах, наладить успешную коммуникацию педагогического процесса, раскрыть свою индивидуальность и начать формирование собственной профессиональной траектории.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2022-2024 учебный год.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два года)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31224" cy="149976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Юлиана Эдуардовна в садовском этапе Всероссийского конкурса профессионального мастерства «Воспитатель года - 2023» награждена Дипломом  Победитель в номинации «За стремление к педагогическому совершенству»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3" y="4221087"/>
            <a:ext cx="1800201" cy="8640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5" descr="20230127_1453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529" r="5510"/>
          <a:stretch>
            <a:fillRect/>
          </a:stretch>
        </p:blipFill>
        <p:spPr>
          <a:xfrm rot="10800000">
            <a:off x="251520" y="2924944"/>
            <a:ext cx="4565434" cy="253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воспитатель года юлиан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384376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Совместное мероприятия с родителями воспитанников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275856" cy="399330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Взаимоотношения с родителями очень тесные и совместно с ними проводят работу: беседы, консультации и т.д.  По итогам первого полугодия за хорошую работу с родителями, воспитатели второй младшей группы: Юлиана Эдуардовна,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Айзана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Борисовна заняли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место среди педагогов детского сада за своевременное выполнение плана родительской оплаты.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руппа грамота юлиа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988840"/>
            <a:ext cx="2431151" cy="3744415"/>
          </a:xfrm>
        </p:spPr>
      </p:pic>
      <p:pic>
        <p:nvPicPr>
          <p:cNvPr id="6" name="Рисунок 5" descr="20230412_175808.jpg"/>
          <p:cNvPicPr>
            <a:picLocks noChangeAspect="1"/>
          </p:cNvPicPr>
          <p:nvPr/>
        </p:nvPicPr>
        <p:blipFill>
          <a:blip r:embed="rId3" cstate="print"/>
          <a:srcRect l="5113" r="5901" b="9051"/>
          <a:stretch>
            <a:fillRect/>
          </a:stretch>
        </p:blipFill>
        <p:spPr>
          <a:xfrm rot="5400000">
            <a:off x="3235086" y="2677682"/>
            <a:ext cx="3744416" cy="23667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Юлиана Эдуардовна показала высокие результаты владения компьютерной грамотности. Не только я даю наставления молодому педагогу, но и Юлиана Эдуардовна помогает мне усваивать современные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-программы, цифровые навыки, ИКТ-компетенции.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71800" y="1988840"/>
            <a:ext cx="936104" cy="18603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3491880" y="2492896"/>
            <a:ext cx="201520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4" descr="20230313_2001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7792" r="9088"/>
          <a:stretch>
            <a:fillRect/>
          </a:stretch>
        </p:blipFill>
        <p:spPr>
          <a:xfrm>
            <a:off x="2627784" y="4509120"/>
            <a:ext cx="3744416" cy="2139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2232248" cy="267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2160240" cy="272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взаимной помощи мы награждены Грамотами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кожуунном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конкурсе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проектов по тувинским сказкам в компьютерной технике среди педагогов дошкольных образовательных учреждений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Дзун-Хемчикского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5" descr="Грамота Мультик Юлия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04940"/>
            <a:ext cx="3528392" cy="5046223"/>
          </a:xfrm>
        </p:spPr>
      </p:pic>
      <p:pic>
        <p:nvPicPr>
          <p:cNvPr id="419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29870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Юлиана Эдуардовна с  коллегой участвовали в конкурсе красоты и мужества «Мисс и Мистер ДОУ - 2022» награждена Грамотой в номинации «МИСС ГРАЦИОЗНОСТЬ»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20220927_17264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3448478" cy="4597971"/>
          </a:xfrm>
        </p:spPr>
      </p:pic>
      <p:pic>
        <p:nvPicPr>
          <p:cNvPr id="5" name="Содержимое 6" descr="мисс и мистер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84784"/>
            <a:ext cx="3367508" cy="46805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участия в конкурсах  молодого воспитателя на 2022-2023 учебном году показано в таблице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219993"/>
          <a:ext cx="8229600" cy="5012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81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Уровень конкурса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Конкурс красоты и мужества «Мисс и мистер ДОУ - 2022»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Кожуунный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Грамота в номинации «МИСС ГРАЦИОЗНОСТЬ»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ПР.№14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27.09.2022г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Фестиваль открытых занятий по рисовании «Современные занятие в условиях реализации ФГОС» в подготовительной группе среди педагогов ДОУ Дзун-Хемчикского кожууна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Кожуунный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Грамота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занявшая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Пр.№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64/1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22.12.2022г.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2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 своевременное выполнение плана родительской платы за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полугодие 2022-2023гг.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Садовский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Грамота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занявшая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27.12.2022г.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0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Садовского этапа Всероссийского конкурса профессионального мастерства «Воспитатель года - 2023»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Садовский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Диплом Победитель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 номинации «За стремление к педагогическому совершенству»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ПР.№ 62/5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27.01.2023г.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VII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Всероссийский профессиональный конкурс «Гордость страны»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Всероссийский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Дипломом 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степени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11.02.2022г.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5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Конкурс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мультимедийных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проектов по тувинским сказкам в компьютерной технике среди педагогов дошкольных образовательных учреждений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Дзун-Хемчикского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Кожуунный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Грамота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Занявшая 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место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ПР.№ 104/4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01.03.2023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Всероссийский конкурс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Юлиана Эдуардовна участвовала во  Всероссийском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профессиональном конкурсе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«Гордость страны» и награждена Дипломом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степени  11.02.2022г.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всероссийский юлиа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7" y="1268760"/>
            <a:ext cx="3528392" cy="507048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Молодой педагог постоянно повышает свою квалификацию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251520" y="692697"/>
          <a:ext cx="4824536" cy="583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222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Документ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029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«Современные подходы и технологии проектирования</a:t>
                      </a:r>
                      <a:r>
                        <a:rPr lang="ru-RU" baseline="0" dirty="0" smtClean="0"/>
                        <a:t> развивающей предметно-пространственной среды в ДОО» с  13 по 15 декабря 2022г.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удостоверение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013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«Не</a:t>
                      </a:r>
                      <a:r>
                        <a:rPr lang="ru-RU" baseline="0" dirty="0" smtClean="0"/>
                        <a:t> бойся, что не знаешь – бойся, что не учишься»  28 марта 2023г.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Сертифи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кат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076056" y="1535112"/>
            <a:ext cx="4608512" cy="13898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6" descr="повышение юлиана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634119" y="602690"/>
            <a:ext cx="2700297" cy="3240360"/>
          </a:xfrm>
        </p:spPr>
      </p:pic>
      <p:pic>
        <p:nvPicPr>
          <p:cNvPr id="12" name="Содержимое 7" descr="повышение юлиана 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812993" y="3412143"/>
            <a:ext cx="2414556" cy="331236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работы: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занятия, режимные моменты, утренники она проводит в игровой форме; в ежедневном общении с детьми она эмоциональна, внимательна, добра к каждому ребенку;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умеет применять в педагогической работе современные образовательные технологии, владеет технологией самоанализа и педагогической рефлексии;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Молодой педагог быстро и правильно ориентируется в условиях педагогической ситуации общения, обеспечивает обратную связь;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осуществляет тесный контакт с родителями, использует нетрадиционные формы и методы работы.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молодой педагог активно участвует не только во внутри садовских, но 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всероссийских мероприятиях. Адаптацию прошла хорошо. В следующем учебном году продолжим работу наставничества.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37626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288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Описание проблемы: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наставничество в работе с молодыми педагогами – это система отношений, складывающихся между опытным педагогом и молодым педагогом, опосредующих передачу профессионального опыта для эффективной адаптации к осуществлению своих должностных обязанностей.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280920" cy="4680520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1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Молодые специалисты, приходя работать в дошкольные учреждения, сталкиваются с рядом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испытывают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трудности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вхождения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трудовую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7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педагогический</a:t>
            </a:r>
            <a:r>
              <a:rPr lang="ru-RU" sz="1700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Поэтому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нашем педагогическом коллективе работа с молодыми педагогами построена в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форме наставничества, что</a:t>
            </a:r>
            <a:r>
              <a:rPr lang="ru-RU" sz="1700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позволяет молодому специалисту быстро</a:t>
            </a:r>
            <a:r>
              <a:rPr lang="ru-RU" sz="1700" spc="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адаптироваться к работе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детском саду, избежать момента неуверенности в собственных силах, наладить успешную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коммуникацию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педагогического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процесса,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раскрыть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свою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индивидуальность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начать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собственной</a:t>
            </a:r>
            <a:r>
              <a:rPr lang="ru-RU" sz="1700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профессиональной</a:t>
            </a:r>
            <a:r>
              <a:rPr lang="ru-RU" sz="1700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траектории.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Очень</a:t>
            </a:r>
            <a:r>
              <a:rPr lang="ru-RU" sz="17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самого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первого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дня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трудовой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грамотно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выстроить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молодым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педагогом.</a:t>
            </a:r>
            <a:r>
              <a:rPr lang="ru-RU" sz="17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успешных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факторов</a:t>
            </a:r>
            <a:r>
              <a:rPr lang="ru-RU" sz="17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быстрого</a:t>
            </a:r>
            <a:r>
              <a:rPr lang="ru-RU" sz="1700" spc="30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качественного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вхождения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профессиональную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среду.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значение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этот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период имеет морально-психологический климат, атмосфера взаимопонимания, нравственная</a:t>
            </a:r>
            <a:r>
              <a:rPr lang="ru-RU" sz="17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основа</a:t>
            </a:r>
            <a:r>
              <a:rPr lang="ru-RU" sz="1700" spc="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коллектива. </a:t>
            </a:r>
          </a:p>
          <a:p>
            <a:pPr algn="just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Основные целевые группы: 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– педагог»</a:t>
            </a: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3528" y="260350"/>
            <a:ext cx="8424936" cy="936402"/>
          </a:xfrm>
        </p:spPr>
        <p:txBody>
          <a:bodyPr>
            <a:noAutofit/>
          </a:bodyPr>
          <a:lstStyle/>
          <a:p>
            <a:pPr indent="27051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Цель: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благоприятных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условий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роста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молодого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педагога,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способствующих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снижению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порога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адаптации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30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успешному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вхождению</a:t>
            </a:r>
            <a:r>
              <a:rPr lang="ru-RU" sz="1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профессиональную</a:t>
            </a:r>
            <a:r>
              <a:rPr lang="ru-RU" sz="1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</a:t>
            </a:r>
            <a:r>
              <a:rPr lang="ru-RU" sz="1800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молодого педагога.</a:t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обогащение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психолого-педагогической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молодого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педагога;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упрощенной адаптации молодых специалистов в коллективе детского сада,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поддержка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 в процессе адаптации эмоционально, укрепление веры педагога в себя; совместное</a:t>
            </a:r>
            <a:r>
              <a:rPr lang="ru-RU" sz="1800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планирование</a:t>
            </a:r>
            <a:r>
              <a:rPr lang="ru-RU" sz="1800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молодым</a:t>
            </a:r>
            <a:r>
              <a:rPr lang="ru-RU" sz="1800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педагогом.</a:t>
            </a:r>
            <a:b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36913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Этапы</a:t>
            </a:r>
            <a:r>
              <a:rPr lang="ru-RU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b="1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программы:</a:t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этап. Адаптационный</a:t>
            </a:r>
            <a:r>
              <a:rPr lang="ru-RU" spc="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«Добро</a:t>
            </a:r>
            <a:r>
              <a:rPr lang="ru-RU" spc="-3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пожаловать!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Мы все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тебе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рады!»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501008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этап.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Основной,</a:t>
            </a:r>
            <a:r>
              <a:rPr lang="ru-RU" b="1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«Попробуй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себя!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pc="-2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тебе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помогу»</a:t>
            </a:r>
          </a:p>
          <a:p>
            <a:endParaRPr lang="ru-RU" b="1" dirty="0" smtClean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861049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3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этап.</a:t>
            </a:r>
            <a:r>
              <a:rPr lang="ru-RU" b="1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Контрольно-оценочный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«У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тебя</a:t>
            </a:r>
            <a:r>
              <a:rPr lang="ru-RU" spc="-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всё</a:t>
            </a:r>
            <a:r>
              <a:rPr lang="ru-RU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получилось!</a:t>
            </a:r>
            <a:r>
              <a:rPr lang="ru-RU" spc="-4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pc="-2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горжусь</a:t>
            </a:r>
            <a:r>
              <a:rPr lang="ru-RU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тобой!»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Формы  работы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836713"/>
          <a:ext cx="8352928" cy="5547360"/>
        </p:xfrm>
        <a:graphic>
          <a:graphicData uri="http://schemas.openxmlformats.org/drawingml/2006/table">
            <a:tbl>
              <a:tblPr/>
              <a:tblGrid>
                <a:gridCol w="4334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6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 dirty="0">
                          <a:latin typeface="Times New Roman"/>
                          <a:ea typeface="Times New Roman"/>
                          <a:cs typeface="Times New Roman"/>
                        </a:rPr>
                        <a:t>Традиционные формы работы наставника с молодым педагогом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spc="5">
                          <a:latin typeface="Times New Roman"/>
                          <a:ea typeface="Times New Roman"/>
                          <a:cs typeface="Times New Roman"/>
                        </a:rPr>
                        <a:t>Нетрадиционные формы работы наставника с молодым педагогом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0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-Беседа-знакомство;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-опрос;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-анкетирование;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-тестирование;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-собеседование;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-наблюдение за организацией воспитательно-образовательного процесса в группе;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-консультирование по изучению нормативно-правовой базы, регламентирующей деятельность ДОУ, по ведению документации.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-Разнообразные психологические тренинги (</a:t>
                      </a:r>
                      <a:r>
                        <a:rPr lang="ru-RU" sz="1400" spc="5" dirty="0" err="1">
                          <a:latin typeface="Times New Roman"/>
                          <a:ea typeface="Times New Roman"/>
                          <a:cs typeface="Times New Roman"/>
                        </a:rPr>
                        <a:t>арт-терапевтический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, на снятие эмоционального напряжения, тревожности);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-психологические диагностические тесты.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4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spc="5" dirty="0" err="1">
                          <a:latin typeface="Times New Roman"/>
                          <a:ea typeface="Times New Roman"/>
                          <a:cs typeface="Times New Roman"/>
                        </a:rPr>
                        <a:t>Взаимопосещения</a:t>
                      </a: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 занятий, режимных моментов;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-личный пример;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-информирование (инструктирование);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-обучение на рабочем месте;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 создание развивающей предметно-пространственной среды.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-Мастер-классы;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-семинары-практикумы;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-«кейс» - метод (решение набора различных профессиональных задач-проблем). Педагогический кейс поможет молодому коллеге приобрести навыки решения практических задач, соотнести теорию с практикой.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3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-Подготовка молодого педагога к предстоящей аттестации;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-подготовка и показ открытого занятия;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-самостоятельная организация и проведение родительского собрания;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-выступление с докладом (сообщением) на тематическом педсовете.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-Участие в конкурсном движении;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-создание своего мини-сайта в образовательной социальной сети;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5" dirty="0">
                          <a:latin typeface="Times New Roman"/>
                          <a:ea typeface="Times New Roman"/>
                          <a:cs typeface="Times New Roman"/>
                        </a:rPr>
                        <a:t>-активное участие в инновационной деятельности ДОУ (использование сетевых технологий в организации образовательного процесса).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24" marR="448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35416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реализации: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демонстрация организации образовательной деятельности, ролевые, подвижные и малоподвижные, настольные игры, проведение утренников, семинары, мастер-классы.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Опыт реализации: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представлен на сайте дошкольной образовательной организации.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     Описание результатов (качественные и количественные):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наиболее ощутимыми результатами такой работы могут быть:</a:t>
            </a:r>
          </a:p>
          <a:p>
            <a:pPr algn="just"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1. повышение квалификации и профессионального мастерства педагога (умение взаимодействовать с коллегами и родителями, организация утренников, грамотное составление планов);</a:t>
            </a: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2. развитие отношений, способствующих эффективному оказанию помощи и поддержки молодому педагогу для успешной дальнейшей работы.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Готов к проектированию и разработке ОПДО МАДОУ, рабочих программ в соответствии с требованиями ФГОС ДО; умеет планировать, организовывать образовательный процесс в МАДОУ по заданным требованиям.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Умеет применять в педагогической практике современные образовательные технологии; современные подходы к воспитательно-образовательной деятельности; отбирать оптимальные формы, методы и приемы в процессе образовательной, совместной и самостоятельной деятельности детей; умеет включать детей в различные виды деятельности, соответствующие их возрастным и психологическим особенностям, потребностям.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Умеет применять методы оценки мероприятий образовательного, воспитательного характера с позиции требований ФГОС (образовательная, совместная и самостоятельная деятельность детей, родительские собрания, массовые мероприятия, семинары и др.); проводить анализ и корректировать воспитательно-образовательный процесс, владеет технологией самоанализа и педагогической рефлексии.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Умеет грамотно планировать и управлять коммуникативными взаимодействиями: правильно конструировать свою речь (определять содержание акта общения), находить адекватные средства для передачи содержания (верный тон, нужные слова), быстро и правильно ориентироваться в условиях педагогической ситуации общения, обеспечивать обратную связь.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Готов к прохождению аттестационных испытаний для подтверждения соответствия занимаемой должности на основе оценки его профессиональной деятельности или, по желанию, к прохождению аттестации на 1 квалификационную категорию.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0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Молодой педагог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Ф.И.О.: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Ооржак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Юлиана Эдуардовна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01.06.2000г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Среднее специальное «Тувинский государственный университет» 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Кызылский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педагогический колледж 2021г.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d63dd0ad94a87f411e1cf5412aa1d6a0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6542"/>
          <a:stretch>
            <a:fillRect/>
          </a:stretch>
        </p:blipFill>
        <p:spPr>
          <a:xfrm>
            <a:off x="4860032" y="1340768"/>
            <a:ext cx="3417987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Открытие Года педагога и наставника</a:t>
            </a:r>
            <a:endParaRPr lang="ru-RU" dirty="0"/>
          </a:p>
        </p:txBody>
      </p:sp>
      <p:pic>
        <p:nvPicPr>
          <p:cNvPr id="6" name="Содержимое 5" descr="20230131_1436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6804"/>
          <a:stretch>
            <a:fillRect/>
          </a:stretch>
        </p:blipFill>
        <p:spPr>
          <a:xfrm>
            <a:off x="4716016" y="1628800"/>
            <a:ext cx="4176464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7568" r="27027"/>
          <a:stretch>
            <a:fillRect/>
          </a:stretch>
        </p:blipFill>
        <p:spPr bwMode="auto">
          <a:xfrm>
            <a:off x="323528" y="1628800"/>
            <a:ext cx="4067944" cy="330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1384</Words>
  <Application>Microsoft Office PowerPoint</Application>
  <PresentationFormat>Экран (4:3)</PresentationFormat>
  <Paragraphs>223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Тема Office</vt:lpstr>
      <vt:lpstr>Муниципальное автономное дошкольное образовательное учреждение детский сад «Малышок» г. Чадаана</vt:lpstr>
      <vt:lpstr> Название: Программа  наставничества  </vt:lpstr>
      <vt:lpstr>                 Описание проблемы: наставничество в работе с молодыми педагогами – это система отношений, складывающихся между опытным педагогом и молодым педагогом, опосредующих передачу профессионального опыта для эффективной адаптации к осуществлению своих должностных обязанностей. </vt:lpstr>
      <vt:lpstr>                        Цель: Создание благоприятных условий для работы и профессионального роста молодого педагога, способствующих снижению порога адаптации и успешному вхождению в профессиональную деятельность молодого педагога.       Задачи: обогащение психолого-педагогической культуры молодого педагога; обеспечение упрощенной адаптации молодых специалистов в коллективе детского сада, поддержка педагога в процессе адаптации эмоционально, укрепление веры педагога в себя; совместное планирование работы с молодым педагогом.    </vt:lpstr>
      <vt:lpstr>Формы  работы </vt:lpstr>
      <vt:lpstr>Методы реализации: демонстрация организации образовательной деятельности, ролевые, подвижные и малоподвижные, настольные игры, проведение утренников, семинары, мастер-классы.</vt:lpstr>
      <vt:lpstr>  Ожидаемые результаты:  1. Готов к проектированию и разработке ОПДО МАДОУ, рабочих программ в соответствии с требованиями ФГОС ДО; умеет планировать, организовывать образовательный процесс в МАДОУ по заданным требованиям. 2. Умеет применять в педагогической практике современные образовательные технологии; современные подходы к воспитательно-образовательной деятельности; отбирать оптимальные формы, методы и приемы в процессе образовательной, совместной и самостоятельной деятельности детей; умеет включать детей в различные виды деятельности, соответствующие их возрастным и психологическим особенностям, потребностям. 3. Умеет применять методы оценки мероприятий образовательного, воспитательного характера с позиции требований ФГОС (образовательная, совместная и самостоятельная деятельность детей, родительские собрания, массовые мероприятия, семинары и др.); проводить анализ и корректировать воспитательно-образовательный процесс, владеет технологией самоанализа и педагогической рефлексии. 4. Умеет грамотно планировать и управлять коммуникативными взаимодействиями: правильно конструировать свою речь (определять содержание акта общения), находить адекватные средства для передачи содержания (верный тон, нужные слова), быстро и правильно ориентироваться в условиях педагогической ситуации общения, обеспечивать обратную связь. 5. Готов к прохождению аттестационных испытаний для подтверждения соответствия занимаемой должности на основе оценки его профессиональной деятельности или, по желанию, к прохождению аттестации на 1 квалификационную категорию.   </vt:lpstr>
      <vt:lpstr>Молодой педагог</vt:lpstr>
      <vt:lpstr>Открытие Года педагога и наставника</vt:lpstr>
      <vt:lpstr>Цель моей работы в качестве наставника:</vt:lpstr>
      <vt:lpstr>В начале учебного года для составления плана работы молодого педагога с наставником были проведены анкетирования</vt:lpstr>
      <vt:lpstr>     Опыт реализации  Взаимопосещение занятий молодого педагога и наставника</vt:lpstr>
      <vt:lpstr>Мною была оказана помощь в составлении структуры плана внутрисадовских открытых занятий: </vt:lpstr>
      <vt:lpstr>Взаимодействие взрослого с детьми различных видах деятельности </vt:lpstr>
      <vt:lpstr>      Совместно с Юлианой Эдуардовной мы анализировали профессиональные компетенции, которыми обладает педагог, отмечали слабые и сильные стороны, искали пути и принимали решения для их усовершенствования; наша совместная деятельность позволила реализовать себя, развить личностные качества, коммуникативные умения, совершенствовать педагогическую базу, развить умения управлять детским коллективом. </vt:lpstr>
      <vt:lpstr>Совместная работа подготовка атрибутов к занятиям и утренникам</vt:lpstr>
      <vt:lpstr>Молодой педагог с коллегами проводит детские утренники в группах</vt:lpstr>
      <vt:lpstr>Была проведена консультация для участия молодого педагога в разработке материалов для родителей, чтобы наладить эффективное сотрудничество с родителями воспитанников. И разработали следующие темы консультации и памятки для родителей: </vt:lpstr>
      <vt:lpstr>Описание результатов</vt:lpstr>
      <vt:lpstr>    Юлиана Эдуардовна в садовском этапе Всероссийского конкурса профессионального мастерства «Воспитатель года - 2023» награждена Дипломом  Победитель в номинации «За стремление к педагогическому совершенству»</vt:lpstr>
      <vt:lpstr>Совместное мероприятия с родителями воспитанников</vt:lpstr>
      <vt:lpstr>       Юлиана Эдуардовна показала высокие результаты владения компьютерной грамотности. Не только я даю наставления молодому педагогу, но и Юлиана Эдуардовна помогает мне усваивать современные IT-программы, цифровые навыки, ИКТ-компетенции.     </vt:lpstr>
      <vt:lpstr>После взаимной помощи мы награждены Грамотами в кожуунном конкурсе мультимедийных проектов по тувинским сказкам в компьютерной технике среди педагогов дошкольных образовательных учреждений Дзун-Хемчикского кожууна </vt:lpstr>
      <vt:lpstr>        Юлиана Эдуардовна с  коллегой участвовали в конкурсе красоты и мужества «Мисс и Мистер ДОУ - 2022» награждена Грамотой в номинации «МИСС ГРАЦИОЗНОСТЬ»</vt:lpstr>
      <vt:lpstr>Результаты участия в конкурсах  молодого воспитателя на 2022-2023 учебном году показано в таблице</vt:lpstr>
      <vt:lpstr>Всероссийский конкурс</vt:lpstr>
      <vt:lpstr>Молодой педагог постоянно повышает свою квалификацию</vt:lpstr>
      <vt:lpstr>В результате работы: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79991</dc:creator>
  <cp:lastModifiedBy>Малышок</cp:lastModifiedBy>
  <cp:revision>153</cp:revision>
  <cp:lastPrinted>2023-04-25T01:50:56Z</cp:lastPrinted>
  <dcterms:created xsi:type="dcterms:W3CDTF">2023-04-11T01:25:41Z</dcterms:created>
  <dcterms:modified xsi:type="dcterms:W3CDTF">2023-04-25T02:09:19Z</dcterms:modified>
</cp:coreProperties>
</file>